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8" r:id="rId3"/>
    <p:sldId id="257" r:id="rId4"/>
    <p:sldId id="269" r:id="rId5"/>
    <p:sldId id="270" r:id="rId6"/>
    <p:sldId id="276" r:id="rId7"/>
    <p:sldId id="271" r:id="rId8"/>
    <p:sldId id="277" r:id="rId9"/>
    <p:sldId id="272" r:id="rId10"/>
    <p:sldId id="273" r:id="rId11"/>
    <p:sldId id="274" r:id="rId12"/>
    <p:sldId id="275" r:id="rId13"/>
    <p:sldId id="261" r:id="rId14"/>
    <p:sldId id="27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5982" autoAdjust="0"/>
  </p:normalViewPr>
  <p:slideViewPr>
    <p:cSldViewPr>
      <p:cViewPr varScale="1">
        <p:scale>
          <a:sx n="87" d="100"/>
          <a:sy n="87" d="100"/>
        </p:scale>
        <p:origin x="894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8756F-27E4-4CA9-B5EF-D1D43E682BCB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38124-24D1-47FE-A9D0-54F32C2D7B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723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Notes:</a:t>
            </a:r>
            <a:r>
              <a:rPr lang="en-AU" baseline="0" dirty="0" smtClean="0"/>
              <a:t> Previous slide stated that Hubble believed he was looking at Nebulae which are shown on the left (Crab nebula on the bottom, a planetary nebula on the top). </a:t>
            </a:r>
          </a:p>
          <a:p>
            <a:r>
              <a:rPr lang="en-AU" baseline="0" dirty="0" smtClean="0"/>
              <a:t>Nebula exist within galaxies, as such are smaller structures relative to a galaxy.</a:t>
            </a:r>
          </a:p>
          <a:p>
            <a:r>
              <a:rPr lang="en-AU" baseline="0" dirty="0" smtClean="0"/>
              <a:t>In fact what Hubble was looking at was many different galaxies similar to our own (Milky Way galaxy)</a:t>
            </a:r>
          </a:p>
          <a:p>
            <a:r>
              <a:rPr lang="en-AU" baseline="0" dirty="0" smtClean="0"/>
              <a:t>Bottom right is a photo of Hubble deep field – this is NOT the photo Hubble was referring to however it shows a similar idea. Each of the glowing structures are Galaxies, not nebulae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38124-24D1-47FE-A9D0-54F32C2D7B9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989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38124-24D1-47FE-A9D0-54F32C2D7B9D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810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c08.deviantart.net/fs6/i/2005/103/a/5/Grand_Universe_by_ANTIFAN_RE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7" y="943000"/>
            <a:ext cx="9188311" cy="493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Origins of the Universe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4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Evidence for the big bang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 smtClean="0"/>
              <a:t>All theories are based on strong evidence, the big bang theory is no different</a:t>
            </a:r>
          </a:p>
          <a:p>
            <a:r>
              <a:rPr lang="en-AU" dirty="0" smtClean="0"/>
              <a:t>The first pieces of evidence for the Big Bang was Hubble’s observation of </a:t>
            </a:r>
            <a:r>
              <a:rPr lang="en-AU" b="1" dirty="0" smtClean="0"/>
              <a:t>Red shift</a:t>
            </a:r>
          </a:p>
          <a:p>
            <a:r>
              <a:rPr lang="en-AU" dirty="0" smtClean="0"/>
              <a:t>The second form of evidence was the discovery of </a:t>
            </a:r>
            <a:r>
              <a:rPr lang="en-AU" b="1" dirty="0" smtClean="0"/>
              <a:t>Background radiation</a:t>
            </a:r>
          </a:p>
          <a:p>
            <a:pPr lvl="1"/>
            <a:r>
              <a:rPr lang="en-AU" dirty="0" smtClean="0"/>
              <a:t>It was hypothesised that if the Big Bang did occur, all of the heat released in the Big Bang would still exist in a much cooler form</a:t>
            </a:r>
          </a:p>
          <a:p>
            <a:pPr lvl="1"/>
            <a:r>
              <a:rPr lang="en-AU" dirty="0" smtClean="0"/>
              <a:t>Penzias and Wilson accidentally discovered this radiation in 1965 – Cosmic background radiation</a:t>
            </a:r>
          </a:p>
          <a:p>
            <a:pPr marL="0" indent="0">
              <a:buNone/>
            </a:pPr>
            <a:endParaRPr lang="en-AU" dirty="0" smtClean="0"/>
          </a:p>
        </p:txBody>
      </p:sp>
      <p:pic>
        <p:nvPicPr>
          <p:cNvPr id="2052" name="Picture 4" descr="https://map.gsfc.nasa.gov/media/081031/081031_1500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789040"/>
            <a:ext cx="3768353" cy="288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Itf8hK4xENw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5831359" cy="32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457"/>
            <a:ext cx="7924800" cy="1143000"/>
          </a:xfrm>
        </p:spPr>
        <p:txBody>
          <a:bodyPr/>
          <a:lstStyle/>
          <a:p>
            <a:r>
              <a:rPr lang="en-AU" dirty="0" smtClean="0"/>
              <a:t>Evidence for the big bang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3568" y="1160457"/>
            <a:ext cx="7924800" cy="4114800"/>
          </a:xfrm>
        </p:spPr>
        <p:txBody>
          <a:bodyPr/>
          <a:lstStyle/>
          <a:p>
            <a:r>
              <a:rPr lang="en-AU" dirty="0" smtClean="0"/>
              <a:t>All theories are based on strong evidence, the big bang theory is no different</a:t>
            </a:r>
          </a:p>
          <a:p>
            <a:r>
              <a:rPr lang="en-AU" dirty="0" smtClean="0"/>
              <a:t>The third form of evidence is the </a:t>
            </a:r>
            <a:r>
              <a:rPr lang="en-AU" b="1" dirty="0" smtClean="0"/>
              <a:t>mixture of elements </a:t>
            </a:r>
            <a:r>
              <a:rPr lang="en-AU" dirty="0" smtClean="0"/>
              <a:t>present in the universe</a:t>
            </a:r>
          </a:p>
          <a:p>
            <a:pPr lvl="1"/>
            <a:r>
              <a:rPr lang="en-AU" dirty="0" smtClean="0"/>
              <a:t>As the universe cooled energy was converted into matter</a:t>
            </a:r>
          </a:p>
          <a:p>
            <a:pPr lvl="1"/>
            <a:r>
              <a:rPr lang="en-AU" dirty="0" smtClean="0"/>
              <a:t>The abundance of simple elements (H, He) in the observable universe matches what we would expect if all of the universe was once condensed into one point</a:t>
            </a:r>
          </a:p>
          <a:p>
            <a:pPr lvl="1"/>
            <a:r>
              <a:rPr lang="en-AU" dirty="0" smtClean="0"/>
              <a:t>Therefore in areas where there are large amounts simple elements (H, He) the universe is cooler</a:t>
            </a:r>
          </a:p>
          <a:p>
            <a:pPr lvl="1"/>
            <a:r>
              <a:rPr lang="en-AU" dirty="0" smtClean="0"/>
              <a:t>1992 – Cosmic Background Explorer satellite detected ripples in temperature fluctuations that were consistent with the formation of distant galaxies and older stars</a:t>
            </a:r>
          </a:p>
          <a:p>
            <a:pPr marL="0" indent="0">
              <a:buNone/>
            </a:pPr>
            <a:endParaRPr lang="en-A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365104"/>
            <a:ext cx="3168352" cy="16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1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 </a:t>
            </a:r>
            <a:r>
              <a:rPr lang="en-AU" dirty="0" err="1" smtClean="0"/>
              <a:t>VIdeo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/>
              <a:t>https://www.youtube.com/watch?v=xtrYF_hxxUM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2764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96691" y="1340768"/>
            <a:ext cx="7924800" cy="252028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The evidence is overwhelming enough that in 1951, the Catholic Church officially 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announced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the big bang model to be in accordance with the 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Bible.</a:t>
            </a: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Until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the early 1900s, most people had assumed that the universe was fixed in size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ew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possibilities opened up in 1915, when Einstein formulated his famous general relativity theory that describes the nature of space, time, and gravity.</a:t>
            </a:r>
          </a:p>
          <a:p>
            <a:endParaRPr lang="en-AU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7457"/>
            <a:ext cx="7924800" cy="1143000"/>
          </a:xfrm>
        </p:spPr>
        <p:txBody>
          <a:bodyPr/>
          <a:lstStyle/>
          <a:p>
            <a:r>
              <a:rPr lang="en-AU" dirty="0" smtClean="0"/>
              <a:t>Relevance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508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96691" y="1340768"/>
            <a:ext cx="7924800" cy="2520280"/>
          </a:xfrm>
        </p:spPr>
        <p:txBody>
          <a:bodyPr>
            <a:noAutofit/>
          </a:bodyPr>
          <a:lstStyle/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the big bang theory</a:t>
            </a: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the Red Shift and explain how this supports the expansion of the universe.</a:t>
            </a:r>
          </a:p>
          <a:p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List the two other pieces of evidence supporting the big bang and briefly explain how one of these pieces of evidence supports the big bang.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7457"/>
            <a:ext cx="7924800" cy="1143000"/>
          </a:xfrm>
        </p:spPr>
        <p:txBody>
          <a:bodyPr/>
          <a:lstStyle/>
          <a:p>
            <a:r>
              <a:rPr lang="en-AU" dirty="0" smtClean="0"/>
              <a:t>Skill closure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46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Lesson Objectives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964704"/>
          </a:xfrm>
        </p:spPr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the Big Bang theory </a:t>
            </a: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a variety of pieces of evidence that support the Big Bang</a:t>
            </a: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3568" y="21034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Activating prior knowledge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3568" y="3429000"/>
            <a:ext cx="4536504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Think-pair-share: With your partner discuss your understandings (or lack of understandings) of the origin of the universe</a:t>
            </a:r>
          </a:p>
          <a:p>
            <a:pPr marL="0" indent="0">
              <a:buNone/>
            </a:pPr>
            <a:endParaRPr lang="en-A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thumbor.forbes.com/thumbor/fit-in/1200x0/filters%3Aformat%28jpg%29/https%3A%2F%2Fspecials-images.forbesimg.com%2Fimageserve%2F1031873044%2F0x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645024"/>
            <a:ext cx="3593195" cy="239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6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What is the Big </a:t>
            </a:r>
            <a:r>
              <a:rPr lang="en-AU" b="1" dirty="0" smtClean="0">
                <a:latin typeface="Arial" panose="020B0604020202020204" pitchFamily="34" charset="0"/>
                <a:cs typeface="Arial" panose="020B0604020202020204" pitchFamily="34" charset="0"/>
              </a:rPr>
              <a:t>Bang Theory?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theory that describes how the universe developed from a small dense singularity into the massive expanded space it is today.</a:t>
            </a:r>
          </a:p>
          <a:p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 is still expanding and will continue to expand infinitely.</a:t>
            </a:r>
          </a:p>
          <a:p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Contrary to popular belief, it was not an explosion, rather a rapid, silent expansion.</a:t>
            </a:r>
          </a:p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https://www.youtube.com/watch?v=GncYOf29uc4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b="2439"/>
          <a:stretch/>
        </p:blipFill>
        <p:spPr>
          <a:xfrm>
            <a:off x="2123728" y="4198348"/>
            <a:ext cx="4968552" cy="26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7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mos.cms.futurecdn.net/3VsPbGJiYBD2ACbiBq6Zh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87624" y="3356991"/>
            <a:ext cx="4968552" cy="345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Prior to the Big Bang 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14 Billion years ago 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our universe emerged from singularity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Singularity is a point of infinite density and gravity from which our universe began</a:t>
            </a: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Prior 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to this there was no time or space as we know it</a:t>
            </a: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The big bang then occurred leading to the rapid expansion of 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space and cooling, gradually forming 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small atoms followed by larger and larger atoms over millions and billions of years</a:t>
            </a: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0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Hubble’s discovery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In the early 1920’s Edwin Hubble was studying space in which he viewed some cloud like structures. These were thought to be a collection of dust and gas within our galaxy, known as a nebula.</a:t>
            </a: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He later realised that these clouds were in fact other galaxies much like our own. Each containing billions of stars and solar systems.</a:t>
            </a: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It is estimated that we can observe roughly 150 billion galaxies, however we believe that there are many more than this.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789040"/>
            <a:ext cx="3312368" cy="28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Nebula vs Galaxies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https://www.universetoday.com/wp-content/uploads/2008/03/neb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2728"/>
            <a:ext cx="2806352" cy="280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x1.b-cdn.net/csz/news/800/2017/evidenceofi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20688"/>
            <a:ext cx="4024760" cy="26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130094"/>
            <a:ext cx="2162112" cy="2162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86" y="3802289"/>
            <a:ext cx="3995119" cy="24899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8832" y="396441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Nebula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5630" y="2147507"/>
            <a:ext cx="1297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Galaxy (Milky Way)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5896" y="504724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Hubble deep field – photo of many galaxies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34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Hubble’s expanding universe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AU" sz="2000" dirty="0" smtClean="0"/>
              <a:t>In 1929 Hubble noticed that all of the galaxies appeared to be moving away from our own, however some faster than others.</a:t>
            </a:r>
          </a:p>
          <a:p>
            <a:r>
              <a:rPr lang="en-AU" sz="2000" dirty="0" smtClean="0"/>
              <a:t>From this observation Hubble theorised that all galaxies are moving away from each other, and therefore the entire universe is expanding</a:t>
            </a:r>
            <a:endParaRPr lang="en-AU" sz="2000" dirty="0"/>
          </a:p>
        </p:txBody>
      </p:sp>
      <p:pic>
        <p:nvPicPr>
          <p:cNvPr id="5" name="Picture 4" descr="https://openstax.org/resources/ae13f98164248c5b991e7d0dacdc377fdef695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67925"/>
            <a:ext cx="424867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encrypted-tbn0.gstatic.com/images?q=tbn%3AANd9GcSFaDmqRVsjEqHVO3AtcaeAd0qT4HBlqMHR-Q&amp;usqp=CA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29000"/>
            <a:ext cx="3024336" cy="267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Hubble’s expanding universe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4826496" cy="4114800"/>
          </a:xfrm>
        </p:spPr>
        <p:txBody>
          <a:bodyPr>
            <a:normAutofit/>
          </a:bodyPr>
          <a:lstStyle/>
          <a:p>
            <a:r>
              <a:rPr lang="en-AU" sz="1800" dirty="0" smtClean="0"/>
              <a:t>This observation was made due to Red shift</a:t>
            </a:r>
          </a:p>
          <a:p>
            <a:pPr lvl="1"/>
            <a:r>
              <a:rPr lang="en-AU" sz="1800" dirty="0" smtClean="0"/>
              <a:t>Objects that are moving away from an observer, if moving fast enough, the frequency of the light decreases, making the light appear more red</a:t>
            </a:r>
          </a:p>
          <a:p>
            <a:r>
              <a:rPr lang="en-AU" sz="1800" dirty="0" smtClean="0"/>
              <a:t>Scientists used this understanding of an expanding universe to create the big bang theory as everything is expanding away from a single point which is where the big bang is thought to have occurred.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803848"/>
            <a:ext cx="2978100" cy="370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Events after the big bang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 smtClean="0"/>
              <a:t>1 second – the first particles formed consisting of protons and neutrons</a:t>
            </a:r>
          </a:p>
          <a:p>
            <a:r>
              <a:rPr lang="en-AU" dirty="0" smtClean="0"/>
              <a:t>3 seconds – the first simple elements formed (H, He, Li)</a:t>
            </a:r>
          </a:p>
          <a:p>
            <a:r>
              <a:rPr lang="en-AU" dirty="0" smtClean="0"/>
              <a:t>300,000 years – Increasing amounts of matter began to form as the universe cooled</a:t>
            </a:r>
          </a:p>
          <a:p>
            <a:r>
              <a:rPr lang="en-AU" dirty="0" smtClean="0"/>
              <a:t>300m years – The first stars are born, groups of these stars will form the earliest galaxies</a:t>
            </a:r>
          </a:p>
          <a:p>
            <a:r>
              <a:rPr lang="en-AU" dirty="0" smtClean="0"/>
              <a:t>9.5b years – Our sun and solar system is born, the Earth is formed shortly after</a:t>
            </a:r>
          </a:p>
          <a:p>
            <a:r>
              <a:rPr lang="en-AU" dirty="0" smtClean="0"/>
              <a:t>11.5b years – First life on earth began</a:t>
            </a:r>
          </a:p>
          <a:p>
            <a:r>
              <a:rPr lang="en-AU" dirty="0" smtClean="0"/>
              <a:t>14b years – Current time</a:t>
            </a:r>
          </a:p>
          <a:p>
            <a:endParaRPr lang="en-AU" dirty="0"/>
          </a:p>
          <a:p>
            <a:r>
              <a:rPr lang="en-AU" dirty="0"/>
              <a:t>https://www.youtube.com/watch?v=Bl-s4tqR8Bc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60487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2375</TotalTime>
  <Words>936</Words>
  <Application>Microsoft Office PowerPoint</Application>
  <PresentationFormat>On-screen Show (4:3)</PresentationFormat>
  <Paragraphs>72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Narrow</vt:lpstr>
      <vt:lpstr>Calibri</vt:lpstr>
      <vt:lpstr>Horizon</vt:lpstr>
      <vt:lpstr>Origins of the Universe</vt:lpstr>
      <vt:lpstr>Lesson Objectives</vt:lpstr>
      <vt:lpstr>What is the Big Bang Theory?</vt:lpstr>
      <vt:lpstr>Prior to the Big Bang </vt:lpstr>
      <vt:lpstr>Hubble’s discovery</vt:lpstr>
      <vt:lpstr>Nebula vs Galaxies</vt:lpstr>
      <vt:lpstr>Hubble’s expanding universe</vt:lpstr>
      <vt:lpstr>Hubble’s expanding universe</vt:lpstr>
      <vt:lpstr>Events after the big bang</vt:lpstr>
      <vt:lpstr>Evidence for the big bang</vt:lpstr>
      <vt:lpstr>Evidence for the big bang</vt:lpstr>
      <vt:lpstr>Summary VIdeo</vt:lpstr>
      <vt:lpstr>Relevance</vt:lpstr>
      <vt:lpstr>Skill closure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Universe Began</dc:title>
  <dc:creator>Diane</dc:creator>
  <cp:lastModifiedBy>BYRNE Aaron [Harrisdale Senior High School]</cp:lastModifiedBy>
  <cp:revision>61</cp:revision>
  <dcterms:created xsi:type="dcterms:W3CDTF">2013-10-27T11:16:21Z</dcterms:created>
  <dcterms:modified xsi:type="dcterms:W3CDTF">2020-10-15T05:54:05Z</dcterms:modified>
</cp:coreProperties>
</file>